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"/>
  </p:notesMasterIdLst>
  <p:sldIdLst>
    <p:sldId id="286" r:id="rId2"/>
    <p:sldId id="285" r:id="rId3"/>
    <p:sldId id="287" r:id="rId4"/>
    <p:sldId id="27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5"/>
            <p14:sldId id="28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30780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4</a:t>
            </a:r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章朴素贝叶斯法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E8A9D7-4350-4ADC-AF4E-51B281FC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272657" cy="1089529"/>
          </a:xfrm>
        </p:spPr>
        <p:txBody>
          <a:bodyPr/>
          <a:lstStyle/>
          <a:p>
            <a:r>
              <a:rPr lang="en-US" dirty="0"/>
              <a:t>4.1</a:t>
            </a:r>
            <a:r>
              <a:rPr lang="zh-CN" altLang="en-US" dirty="0"/>
              <a:t>朴素贝叶斯法的学习与分类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3">
                <a:extLst>
                  <a:ext uri="{FF2B5EF4-FFF2-40B4-BE49-F238E27FC236}">
                    <a16:creationId xmlns:a16="http://schemas.microsoft.com/office/drawing/2014/main" id="{E8C7A661-FC86-40C0-B6B8-65BB2C7D439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02943" y="1971040"/>
                <a:ext cx="6642737" cy="3479222"/>
              </a:xfrm>
            </p:spPr>
            <p:txBody>
              <a:bodyPr/>
              <a:lstStyle/>
              <a:p>
                <a:r>
                  <a:rPr lang="zh-CN" altLang="en-US" dirty="0"/>
                  <a:t>生成模型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模型假设，条件独立性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预测准则：后验概率最大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内容占位符 3">
                <a:extLst>
                  <a:ext uri="{FF2B5EF4-FFF2-40B4-BE49-F238E27FC236}">
                    <a16:creationId xmlns:a16="http://schemas.microsoft.com/office/drawing/2014/main" id="{E8C7A661-FC86-40C0-B6B8-65BB2C7D4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02943" y="1971040"/>
                <a:ext cx="6642737" cy="3479222"/>
              </a:xfrm>
              <a:blipFill>
                <a:blip r:embed="rId2"/>
                <a:stretch>
                  <a:fillRect l="-917" t="-525" b="-16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46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6AB5C-490F-4102-A068-B32A9D56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</a:t>
            </a:r>
            <a:r>
              <a:rPr lang="zh-CN" altLang="en-US" dirty="0"/>
              <a:t>朴素贝叶斯法的参数估计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EBCCAB3-A0A3-419F-B09C-4BC5BC6FB4C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01344" y="2059682"/>
                <a:ext cx="4153536" cy="2738635"/>
              </a:xfrm>
            </p:spPr>
            <p:txBody>
              <a:bodyPr/>
              <a:lstStyle/>
              <a:p>
                <a:r>
                  <a:rPr lang="zh-CN" altLang="en-US" dirty="0"/>
                  <a:t>用训练集实例估计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极大似然估计：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贝叶斯估计：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EBCCAB3-A0A3-419F-B09C-4BC5BC6FB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01344" y="2059682"/>
                <a:ext cx="4153536" cy="2738635"/>
              </a:xfrm>
              <a:blipFill>
                <a:blip r:embed="rId2"/>
                <a:stretch>
                  <a:fillRect l="-1615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72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59</Words>
  <Application>Microsoft Office PowerPoint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第4章朴素贝叶斯法</vt:lpstr>
      <vt:lpstr>4.1朴素贝叶斯法的学习与分类</vt:lpstr>
      <vt:lpstr>4.2朴素贝叶斯法的参数估计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185</cp:revision>
  <dcterms:created xsi:type="dcterms:W3CDTF">2018-01-29T03:45:15Z</dcterms:created>
  <dcterms:modified xsi:type="dcterms:W3CDTF">2019-04-01T13:48:55Z</dcterms:modified>
</cp:coreProperties>
</file>